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Default data returned: Gene ID and description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Default data returned: Gene ID and description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67850"/>
            <a:ext cx="8520600" cy="1441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WormMine and SimpleMine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28150"/>
            <a:ext cx="8520600" cy="182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 Grove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WormBase Workshop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21st International </a:t>
            </a:r>
            <a:r>
              <a:rPr i="1" lang="en"/>
              <a:t>C. elegans</a:t>
            </a:r>
            <a:r>
              <a:rPr lang="en"/>
              <a:t> Conference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UCLA, June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7250"/>
            <a:ext cx="8839200" cy="14689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264000" y="230650"/>
            <a:ext cx="8582400" cy="6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SimpleMine results (download tab-delimited file)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21125" y="3080250"/>
            <a:ext cx="79758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WARNING</a:t>
            </a:r>
            <a:r>
              <a:rPr lang="en"/>
              <a:t>: The following genes will often be automatically converted to dates in spreadsheet programs like Excel: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feb-1, mar-1, apr-1, jun-1, sep-1, oct-1, oct-2, dec-1, dec-2, dec-7, dec-9, dec-10, dec-11, dec-12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Make sure you import as “Text” and not as “General”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7250"/>
            <a:ext cx="8839200" cy="14689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64000" y="230650"/>
            <a:ext cx="8582400" cy="6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SimpleMine results (download tab-delimited file)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64000" y="230650"/>
            <a:ext cx="3537900" cy="147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SimpleMine results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(html)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650" y="99750"/>
            <a:ext cx="3642099" cy="487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900" y="1153850"/>
            <a:ext cx="3552825" cy="205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900" y="1153850"/>
            <a:ext cx="3552825" cy="205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37" name="Shape 137"/>
          <p:cNvCxnSpPr/>
          <p:nvPr/>
        </p:nvCxnSpPr>
        <p:spPr>
          <a:xfrm rot="10800000">
            <a:off x="3665200" y="2926825"/>
            <a:ext cx="931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25" y="0"/>
            <a:ext cx="65879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25" y="0"/>
            <a:ext cx="65879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464550" y="2938460"/>
            <a:ext cx="6365100" cy="2176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842250" y="462200"/>
            <a:ext cx="598800" cy="22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25" y="0"/>
            <a:ext cx="65879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9" y="1025350"/>
            <a:ext cx="8993800" cy="3092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25" y="0"/>
            <a:ext cx="65879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9" y="1025350"/>
            <a:ext cx="8993800" cy="3092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2" name="Shape 162"/>
          <p:cNvSpPr/>
          <p:nvPr/>
        </p:nvSpPr>
        <p:spPr>
          <a:xfrm>
            <a:off x="262875" y="2234350"/>
            <a:ext cx="2600400" cy="262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" y="875625"/>
            <a:ext cx="8995401" cy="339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75" y="335175"/>
            <a:ext cx="8599699" cy="46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" y="875625"/>
            <a:ext cx="8995401" cy="339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200" y="2195324"/>
            <a:ext cx="1681050" cy="26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" y="875625"/>
            <a:ext cx="8995401" cy="339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407250" y="3227303"/>
            <a:ext cx="1056900" cy="29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5385100" y="825600"/>
            <a:ext cx="906900" cy="262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420" y="825600"/>
            <a:ext cx="1826325" cy="150584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420" y="825600"/>
            <a:ext cx="1826325" cy="15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459425" y="1082025"/>
            <a:ext cx="1801200" cy="25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000" y="637975"/>
            <a:ext cx="5790875" cy="404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000" y="637975"/>
            <a:ext cx="5790875" cy="404780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000" y="637975"/>
            <a:ext cx="5790875" cy="404780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6285725" y="4177975"/>
            <a:ext cx="1006800" cy="38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5" y="0"/>
            <a:ext cx="85327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75" y="335175"/>
            <a:ext cx="8599699" cy="46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1298150" y="699025"/>
            <a:ext cx="463500" cy="306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5" y="0"/>
            <a:ext cx="853274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2013925" y="81325"/>
            <a:ext cx="375300" cy="219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7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71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716408" y="2554240"/>
            <a:ext cx="5630400" cy="411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7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5" y="2280124"/>
            <a:ext cx="9076749" cy="7196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7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5" y="2282083"/>
            <a:ext cx="9076749" cy="7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1974550" y="2352604"/>
            <a:ext cx="1332000" cy="399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7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175" y="1684600"/>
            <a:ext cx="3197550" cy="19941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3999" cy="767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" y="875625"/>
            <a:ext cx="8995401" cy="339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0" y="875625"/>
            <a:ext cx="8995401" cy="339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7937325" y="3220375"/>
            <a:ext cx="1034400" cy="35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909" y="0"/>
            <a:ext cx="5316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909" y="0"/>
            <a:ext cx="53161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5891500" y="4899000"/>
            <a:ext cx="713100" cy="24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6" name="Shape 296"/>
          <p:cNvCxnSpPr/>
          <p:nvPr/>
        </p:nvCxnSpPr>
        <p:spPr>
          <a:xfrm>
            <a:off x="5256825" y="4505400"/>
            <a:ext cx="556200" cy="32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7150"/>
            <a:ext cx="8839202" cy="40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49" y="0"/>
            <a:ext cx="6828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49" y="0"/>
            <a:ext cx="682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1621175" y="1741300"/>
            <a:ext cx="1215300" cy="19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01" y="0"/>
            <a:ext cx="77113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97" y="0"/>
            <a:ext cx="7688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97" y="0"/>
            <a:ext cx="7688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7427275" y="3896050"/>
            <a:ext cx="353400" cy="201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500" y="0"/>
            <a:ext cx="5316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500" y="0"/>
            <a:ext cx="53161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5907950" y="397425"/>
            <a:ext cx="791400" cy="22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5907950" y="4694800"/>
            <a:ext cx="791400" cy="22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4436475" y="1426525"/>
            <a:ext cx="1362300" cy="734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62" y="46125"/>
            <a:ext cx="7470276" cy="505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744300" y="561625"/>
            <a:ext cx="7244100" cy="81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Thanks!!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402025" y="4040625"/>
            <a:ext cx="6428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Email: help@wormbase.org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847537" y="1558075"/>
            <a:ext cx="33096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 u="sng"/>
              <a:t>SimpleMine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Wen Chen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Juancarlos Chan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5075612" y="1558075"/>
            <a:ext cx="33096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 u="sng"/>
              <a:t>WormMine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Todd Harris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Paulo Nuin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900" y="1153850"/>
            <a:ext cx="3552825" cy="205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4" y="287850"/>
            <a:ext cx="8303950" cy="4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900" y="1153850"/>
            <a:ext cx="3552825" cy="205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90" name="Shape 90"/>
          <p:cNvCxnSpPr/>
          <p:nvPr/>
        </p:nvCxnSpPr>
        <p:spPr>
          <a:xfrm rot="10800000">
            <a:off x="3446300" y="2182550"/>
            <a:ext cx="931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60612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64000" y="230650"/>
            <a:ext cx="6279600" cy="6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SimpleMine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88200" y="1595975"/>
            <a:ext cx="3830400" cy="2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unc-13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WBGene00001949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W02C12.3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60612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64000" y="230650"/>
            <a:ext cx="6279600" cy="6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SimpleMine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302" y="288525"/>
            <a:ext cx="2625521" cy="466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88200" y="1595975"/>
            <a:ext cx="3830400" cy="2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</a:t>
            </a:r>
            <a:r>
              <a:rPr lang="en"/>
              <a:t>nc-13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WBGene00001949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W02C12.3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