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cott.cain@wormbase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JBrowse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: new features for genome browsing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Scott Cain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scott.cain@wormbase.org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WormBase developer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IWM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GBrowse isn’t going away soon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While many users really like the JBrowse experience, we realize that:</a:t>
            </a:r>
          </a:p>
          <a:p>
            <a:pPr indent="-228600" lvl="0" marL="457200" rtl="0">
              <a:spcBef>
                <a:spcPts val="0"/>
              </a:spcBef>
              <a:buAutoNum type="alphaUcPeriod"/>
            </a:pPr>
            <a:r>
              <a:rPr lang="en"/>
              <a:t>People don’t like change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2.	Not every piece of GBrowse functionality is available in JBrowse yet </a:t>
            </a:r>
          </a:p>
          <a:p>
            <a:pPr indent="457200" lvl="0">
              <a:spcBef>
                <a:spcPts val="0"/>
              </a:spcBef>
              <a:buNone/>
            </a:pPr>
            <a:r>
              <a:rPr lang="en"/>
              <a:t>(eg, SVG screenshots)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On to live demo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3308700" y="3193850"/>
            <a:ext cx="25266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http://staging.wormbase.org/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Items I plan to cover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From any page/from gene page</a:t>
            </a:r>
          </a:p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Full page button</a:t>
            </a:r>
          </a:p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Switching the track selector</a:t>
            </a:r>
          </a:p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Simple navigation</a:t>
            </a:r>
          </a:p>
          <a:p>
            <a:pPr indent="-298450" lvl="1" marL="9144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Species menu</a:t>
            </a:r>
          </a:p>
          <a:p>
            <a:pPr indent="-298450" lvl="1" marL="9144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File menu</a:t>
            </a:r>
          </a:p>
          <a:p>
            <a:pPr indent="-298450" lvl="2" marL="1371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Uploading files</a:t>
            </a:r>
          </a:p>
          <a:p>
            <a:pPr indent="-298450" lvl="2" marL="1371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Combination track</a:t>
            </a:r>
          </a:p>
          <a:p>
            <a:pPr indent="-298450" lvl="2" marL="1371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Search track</a:t>
            </a:r>
          </a:p>
          <a:p>
            <a:pPr indent="-298450" lvl="2" marL="13716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Motif search track</a:t>
            </a:r>
          </a:p>
          <a:p>
            <a:pPr indent="-298450" lvl="1" marL="9144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Mouse overs/hiding labels</a:t>
            </a:r>
          </a:p>
          <a:p>
            <a:pPr indent="-298450" lvl="1" marL="9144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</a:pPr>
            <a:r>
              <a:rPr lang="en"/>
              <a:t>Clicking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Screenshotting</a:t>
            </a:r>
          </a:p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Saving track data</a:t>
            </a:r>
          </a:p>
          <a:p>
            <a:pPr indent="-298450" lvl="0" marL="457200" rtl="0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</a:pPr>
            <a:r>
              <a:rPr lang="en"/>
              <a:t>Pin to top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