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155849" y="781525"/>
            <a:ext cx="88323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Programmatic Access to WormBase Data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Sibyl Gao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WormBase Web APIs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913125"/>
            <a:ext cx="8520600" cy="583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Special URLs that are intended for programs</a:t>
            </a:r>
            <a:br>
              <a:rPr lang="en"/>
            </a:br>
            <a:r>
              <a:rPr lang="en"/>
              <a:t>- Provide data in formats that are easy for programs to handle (JSON etc)</a:t>
            </a:r>
            <a:br>
              <a:rPr lang="en"/>
            </a:br>
            <a:r>
              <a:rPr lang="en"/>
              <a:t>- Will refer to them as Web API or API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Why?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 Avoid repetitive manual tasks</a:t>
            </a:r>
            <a:br>
              <a:rPr lang="en"/>
            </a:br>
            <a:r>
              <a:rPr lang="en"/>
              <a:t>        - e.g. write a program to gather information, about a list of identifiers</a:t>
            </a:r>
            <a:br>
              <a:rPr lang="en"/>
            </a:br>
            <a:r>
              <a:rPr lang="en"/>
              <a:t>- Develop custom visualization tools powered WormBase data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How</a:t>
            </a:r>
            <a:r>
              <a:rPr b="1" lang="en">
                <a:solidFill>
                  <a:srgbClr val="000000"/>
                </a:solidFill>
              </a:rPr>
              <a:t>?</a:t>
            </a:r>
            <a:r>
              <a:rPr lang="en">
                <a:solidFill>
                  <a:srgbClr val="000000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-  By making an HTTP request to a URL in your programming language</a:t>
            </a:r>
            <a:br>
              <a:rPr lang="en"/>
            </a:br>
            <a:r>
              <a:rPr lang="en"/>
              <a:t>-  Example libraries: requests (Python), HTTP::Tiny (Perl), </a:t>
            </a:r>
            <a:r>
              <a:rPr b="1" lang="en"/>
              <a:t>Curl </a:t>
            </a:r>
            <a:r>
              <a:rPr lang="en"/>
              <a:t>(command line)</a:t>
            </a:r>
            <a:br>
              <a:rPr lang="en"/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RESTful API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3359400" cy="159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 Get the data that powers a widget or a field on WormBase</a:t>
            </a:r>
            <a:br>
              <a:rPr lang="en"/>
            </a:br>
            <a:br>
              <a:rPr lang="en"/>
            </a:br>
          </a:p>
        </p:txBody>
      </p:sp>
      <p:pic>
        <p:nvPicPr>
          <p:cNvPr descr="Screen Shot 2017-06-22 at 5.28.41 AM.pn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525" y="622911"/>
            <a:ext cx="5220799" cy="28678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440725" y="3837650"/>
            <a:ext cx="8640000" cy="75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curl -X GET --header 'Accept: application/json' 'http://rest.wormbase.org/rest/widget/gene/WBGene00015146/overview'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821850" y="3064475"/>
            <a:ext cx="426300" cy="456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RESTful API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017725"/>
            <a:ext cx="2941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 documentations on which URLs you can access </a:t>
            </a:r>
            <a:br>
              <a:rPr lang="en"/>
            </a:br>
            <a:br>
              <a:rPr lang="en"/>
            </a:br>
          </a:p>
        </p:txBody>
      </p:sp>
      <p:pic>
        <p:nvPicPr>
          <p:cNvPr descr="Screen Shot 2017-06-22 at 5.34.19 AM.pn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9500"/>
            <a:ext cx="3093925" cy="2777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6-22 at 5.34.38 AM.png"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6474" y="122874"/>
            <a:ext cx="5101050" cy="200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6-22 at 5.52.03 AM.png"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6475" y="2304473"/>
            <a:ext cx="5922275" cy="25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3379650" y="1910925"/>
            <a:ext cx="568500" cy="31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021625" y="769000"/>
            <a:ext cx="2343000" cy="456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126350" y="1689825"/>
            <a:ext cx="1421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Excerpt:</a:t>
            </a:r>
          </a:p>
        </p:txBody>
      </p:sp>
      <p:sp>
        <p:nvSpPr>
          <p:cNvPr id="88" name="Shape 88"/>
          <p:cNvSpPr/>
          <p:nvPr/>
        </p:nvSpPr>
        <p:spPr>
          <a:xfrm>
            <a:off x="3379650" y="3402675"/>
            <a:ext cx="5669700" cy="128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GraphQL API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(Experimental)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407750"/>
            <a:ext cx="2212200" cy="316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 provides access to </a:t>
            </a:r>
            <a:r>
              <a:rPr b="1" lang="en"/>
              <a:t>any</a:t>
            </a:r>
            <a:r>
              <a:rPr lang="en"/>
              <a:t> WormBase data </a:t>
            </a:r>
            <a:r>
              <a:rPr i="1" lang="en"/>
              <a:t>(not just what we have a widget for)</a:t>
            </a:r>
          </a:p>
          <a:p>
            <a:pPr lvl="0">
              <a:spcBef>
                <a:spcPts val="0"/>
              </a:spcBef>
              <a:buNone/>
            </a:pPr>
            <a:br>
              <a:rPr lang="en"/>
            </a:br>
          </a:p>
        </p:txBody>
      </p:sp>
      <p:pic>
        <p:nvPicPr>
          <p:cNvPr descr="Screen Shot 2017-06-21 at 7.12.43 PM.png" id="95" name="Shape 95"/>
          <p:cNvPicPr preferRelativeResize="0"/>
          <p:nvPr/>
        </p:nvPicPr>
        <p:blipFill rotWithShape="1">
          <a:blip r:embed="rId3">
            <a:alphaModFix/>
          </a:blip>
          <a:srcRect b="1497" l="0" r="28016" t="0"/>
          <a:stretch/>
        </p:blipFill>
        <p:spPr>
          <a:xfrm>
            <a:off x="2714000" y="0"/>
            <a:ext cx="6582174" cy="47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0" y="3569150"/>
            <a:ext cx="5116800" cy="146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curl -X GET --header 'Accept: application/json' 'http://graphql-dev.wormbase.org' --data-urlencode 'query={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gene(id: "WBGene00015146") {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  public_name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}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}'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GraphQL API (Experimental)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2909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  <a:r>
              <a:rPr lang="en"/>
              <a:t>eatures an interactive development environment (IDE) to help with query construction: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- it “speaks” the GraphQL query language and understands WB data schema</a:t>
            </a:r>
            <a:br>
              <a:rPr lang="en"/>
            </a:br>
            <a:r>
              <a:rPr lang="en"/>
              <a:t>    - auto-completion</a:t>
            </a:r>
            <a:br>
              <a:rPr lang="en"/>
            </a:br>
            <a:r>
              <a:rPr lang="en"/>
              <a:t>    - query validation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zgif.com-video-to-gif (1).gif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575" y="1085850"/>
            <a:ext cx="606462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Which one to use?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Short answer: RESTful API for now</a:t>
            </a:r>
            <a:br>
              <a:rPr lang="en"/>
            </a:br>
            <a:r>
              <a:rPr lang="en"/>
              <a:t>Long answer: </a:t>
            </a:r>
            <a:br>
              <a:rPr lang="en"/>
            </a:br>
            <a:r>
              <a:rPr lang="en"/>
              <a:t>- RESTful API:</a:t>
            </a:r>
            <a:br>
              <a:rPr lang="en"/>
            </a:br>
            <a:r>
              <a:rPr lang="en"/>
              <a:t>   - time-tested</a:t>
            </a:r>
            <a:br>
              <a:rPr lang="en"/>
            </a:br>
            <a:r>
              <a:rPr lang="en"/>
              <a:t>   - will continue to be supported</a:t>
            </a:r>
            <a:br>
              <a:rPr lang="en"/>
            </a:br>
            <a:r>
              <a:rPr lang="en"/>
              <a:t>   - default choice</a:t>
            </a:r>
            <a:br>
              <a:rPr lang="en"/>
            </a:br>
            <a:r>
              <a:rPr lang="en"/>
              <a:t>- GraphQL API:</a:t>
            </a:r>
            <a:br>
              <a:rPr lang="en"/>
            </a:br>
            <a:r>
              <a:rPr lang="en"/>
              <a:t>   - experimental (bugs, instability, changes)</a:t>
            </a:r>
            <a:br>
              <a:rPr lang="en"/>
            </a:br>
            <a:r>
              <a:rPr lang="en"/>
              <a:t>   - suitable for exploring data through IDE </a:t>
            </a:r>
            <a:br>
              <a:rPr lang="en"/>
            </a:br>
            <a:r>
              <a:rPr lang="en"/>
              <a:t>  </a:t>
            </a:r>
            <a:br>
              <a:rPr lang="en"/>
            </a:br>
            <a:r>
              <a:rPr lang="en"/>
              <a:t>Please always sanity check the results your program produces 😃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More Info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6-21 at 4.57.06 PM.png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50" y="1152462"/>
            <a:ext cx="781050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6265100" y="1027275"/>
            <a:ext cx="1154100" cy="456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007625" y="2306400"/>
            <a:ext cx="481800" cy="456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6-22 at 1.16.25 AM.png"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537" y="2897750"/>
            <a:ext cx="648652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1572825" y="4502200"/>
            <a:ext cx="1597800" cy="456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Acknowledgement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Todd Harris</a:t>
            </a:r>
            <a:br>
              <a:rPr lang="en"/>
            </a:br>
            <a:r>
              <a:rPr lang="en"/>
              <a:t>Adam Wright</a:t>
            </a:r>
            <a:br>
              <a:rPr lang="en"/>
            </a:br>
            <a:r>
              <a:rPr lang="en"/>
              <a:t>Matt Russell</a:t>
            </a:r>
            <a:br>
              <a:rPr lang="en"/>
            </a:br>
            <a:r>
              <a:rPr lang="en"/>
              <a:t>Juancarlos Chan</a:t>
            </a:r>
            <a:br>
              <a:rPr lang="en"/>
            </a:b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